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2" autoAdjust="0"/>
    <p:restoredTop sz="91354" autoAdjust="0"/>
  </p:normalViewPr>
  <p:slideViewPr>
    <p:cSldViewPr snapToGrid="0">
      <p:cViewPr varScale="1">
        <p:scale>
          <a:sx n="136" d="100"/>
          <a:sy n="136" d="100"/>
        </p:scale>
        <p:origin x="180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5/28/23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5/28/23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dirty="0"/>
              <a:t>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429000"/>
            <a:ext cx="3874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-96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165652" y="379674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8" y="4114800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pic>
        <p:nvPicPr>
          <p:cNvPr id="5122" name="Picture 2" descr="Image result for sentiment analysis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3"/>
          <a:stretch/>
        </p:blipFill>
        <p:spPr bwMode="auto">
          <a:xfrm>
            <a:off x="265933" y="1271917"/>
            <a:ext cx="4762500" cy="5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5979</TotalTime>
  <Words>1066</Words>
  <Application>Microsoft Macintosh PowerPoint</Application>
  <PresentationFormat>On-screen Show (4:3)</PresentationFormat>
  <Paragraphs>288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1_Office Theme</vt:lpstr>
      <vt:lpstr>GSERM: Text Mining &amp; NLP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343</cp:revision>
  <dcterms:created xsi:type="dcterms:W3CDTF">2018-05-23T17:24:59Z</dcterms:created>
  <dcterms:modified xsi:type="dcterms:W3CDTF">2023-05-28T21:29:29Z</dcterms:modified>
</cp:coreProperties>
</file>